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308" r:id="rId5"/>
    <p:sldId id="307" r:id="rId6"/>
    <p:sldId id="309" r:id="rId7"/>
    <p:sldId id="310" r:id="rId8"/>
    <p:sldId id="301" r:id="rId9"/>
    <p:sldId id="302" r:id="rId10"/>
    <p:sldId id="306" r:id="rId11"/>
    <p:sldId id="299" r:id="rId12"/>
    <p:sldId id="277" r:id="rId13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Meeting 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16, 2020</a:t>
            </a:r>
          </a:p>
          <a:p>
            <a:pPr>
              <a:lnSpc>
                <a:spcPct val="10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3:00 p.m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Fischer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Plans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today’s discussion, how should the subcommittee and I proceed for the rest of the year?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Pandemic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 shortfall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Fall elections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Sunset of the subcommittee in December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meet in October?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16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93720"/>
            <a:ext cx="10363826" cy="42899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Water Resources  Conference: Online format, October 20–21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Subcommittee meeting: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 Council Water Planning Report?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EQB Water Plan?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Plan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adjourn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59366" y="1025912"/>
            <a:ext cx="10218234" cy="544325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Subcommittee on Minnesota Water Policy, September 16, 2020 </a:t>
            </a:r>
          </a:p>
          <a:p>
            <a:pPr marL="0" indent="0">
              <a:buNone/>
            </a:pPr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Remote meeting: Co-Chairs: Senator Bill Weber; Representative Peter Fischer (presiding)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Call to order/Approval of subcommittee meeting minutes: August 17 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Policy discussion: Upper Mississippi land preservation pilot, Jim Stark 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Discussion: Private well testing at point of sale; Paul Gardner (CWC), Jim Stark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Discussion: SWCD financial support: Paul Gardner/Jim Stark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Discussion: Met. Council’s draft legislative report on water supply, Jim Stark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Discussion: Priority recommendations from the 2020 session, Jim Stark</a:t>
            </a:r>
          </a:p>
          <a:p>
            <a:pPr lvl="0"/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Adjourn</a:t>
            </a:r>
            <a:endParaRPr lang="en-US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89571"/>
            <a:ext cx="10364452" cy="123778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n-US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15483"/>
            <a:ext cx="10363825" cy="45757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Inventory, assessment, and evaluation of land protection programs in the Upper Mississippi River Watershed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a compilation of protected lands</a:t>
            </a:r>
          </a:p>
          <a:p>
            <a:pPr lvl="1"/>
            <a:r>
              <a:rPr lang="en-US" sz="2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would assess progress toward the clean water goals 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Evaluate settings of preserved lands with respect to lands targeted for preservation (TNC) 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Compare protection and preservation progress with other watersheds of the state</a:t>
            </a:r>
          </a:p>
          <a:p>
            <a:pPr lvl="1"/>
            <a:r>
              <a:rPr lang="en-US" sz="2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Is our commitment as strong as in other areas? 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an example of the value of the constitutionally mandated environmental programs</a:t>
            </a:r>
          </a:p>
          <a:p>
            <a:r>
              <a:rPr lang="en-US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Start with a pilot?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86537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661532"/>
            <a:ext cx="10464186" cy="41519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Private </a:t>
            </a:r>
            <a:r>
              <a:rPr lang="en-US" sz="2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well testing at point of sale; Paul Gardner (CWC) and Jim </a:t>
            </a:r>
            <a:r>
              <a:rPr lang="en-US" sz="2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CWC Policy Proposa</a:t>
            </a:r>
            <a:r>
              <a:rPr lang="en-US" sz="2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endParaRPr lang="en-US" sz="28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HF3950 (Lippert, Fischer), SF 3951 (Eaton, Wiger): Requires well water testing within six months of sale of property; Drinking water safety private wells; Safety education for private well owners; Requires well sampling and disclosure to buyers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4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27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00722"/>
            <a:ext cx="10364452" cy="113742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2458" y="1159728"/>
            <a:ext cx="10285141" cy="46314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SWCD </a:t>
            </a:r>
            <a:r>
              <a:rPr lang="en-US" sz="40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financial support: Paul Gardner and Jim </a:t>
            </a:r>
            <a:r>
              <a:rPr 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 marL="0" indent="0">
              <a:buNone/>
            </a:pP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CWC’s Budget Committee (BOC) has not recommended </a:t>
            </a:r>
            <a:r>
              <a:rPr lang="en-US" altLang="en-US" sz="40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funding </a:t>
            </a: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for SWCD’s</a:t>
            </a:r>
          </a:p>
          <a:p>
            <a:pPr marL="0" indent="0">
              <a:buNone/>
            </a:pPr>
            <a:r>
              <a:rPr lang="en-US" altLang="en-US" sz="40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BOC’s reasoning is as follows: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Prefers to not set precedent for CWC funding of  SWCDs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Uncertainty </a:t>
            </a:r>
            <a:r>
              <a:rPr lang="en-US" altLang="en-US" sz="3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about </a:t>
            </a: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CWF’s fiscal balance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 investigating other </a:t>
            </a:r>
            <a:r>
              <a:rPr lang="en-US" altLang="en-US" sz="3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funding </a:t>
            </a: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options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CWC asking agencies for budget </a:t>
            </a:r>
            <a:r>
              <a:rPr lang="en-US" altLang="en-US" sz="3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scenarios that incorporate </a:t>
            </a: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SWCDs 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November budget forecast, and when finance committee chairs are selected, there will be a better understanding about the viability of non-CWF funding for SWCDs</a:t>
            </a:r>
            <a:r>
              <a:rPr lang="en-US" altLang="en-US" sz="38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38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9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3042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59366" y="1092820"/>
            <a:ext cx="10218234" cy="469837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 </a:t>
            </a:r>
            <a:r>
              <a:rPr 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Council’s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Draft </a:t>
            </a:r>
            <a:r>
              <a:rPr lang="en-US" sz="36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legislative report on water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supply planning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Legislative report required every 10 years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You are able to be briefed at our next meeting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questions will you have?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Highlights: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Met council  is advisory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Consult with technical and communities advisory groups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186 communities provide public water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results included in the EQB Water Plan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Met Council report describes: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challenges, source water protection, land–use implications;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5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conservation and land-use planning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updates the master water supply plan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sz="32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60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769346"/>
            <a:ext cx="10364451" cy="58581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04332"/>
            <a:ext cx="10363825" cy="4586867"/>
          </a:xfrm>
        </p:spPr>
        <p:txBody>
          <a:bodyPr>
            <a:normAutofit fontScale="47500" lnSpcReduction="20000"/>
          </a:bodyPr>
          <a:lstStyle/>
          <a:p>
            <a:pPr marL="457200" lvl="1" indent="0">
              <a:buNone/>
            </a:pPr>
            <a:endParaRPr lang="en-US" sz="5100" b="1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: Priority recommendations from the 2020 session, Jim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  <a:endParaRPr lang="en-US" sz="51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3400" cap="non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Thirty-three issues </a:t>
            </a: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considered last session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Most had committee consensus/support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Bills were drafted, introduced and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were proceeding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 have prioritized the bills, based on bipartisan support, impact on the general fund, and on the importance to the citizens of the state (handout)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list will be circulated for your review, comment and revision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51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Details on each bill are available on request</a:t>
            </a:r>
            <a:endParaRPr lang="en-US" sz="51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1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of Drinking Water: See “Future of Drinking Water”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Governance Assessment Framework Recommended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Possible Legislative Actions (my opinions):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governance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staffing for utilities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for climate change consequences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 aging infrastructure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Emerging contaminants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safety planning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Private well programs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Citizen engagement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Should we move forward with explanations and bill language?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185149" cy="558641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88276" y="1313793"/>
            <a:ext cx="10828957" cy="527619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Salt and Chloride Symposium- See: “Salt and Chloride”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I attended the meeting, details are available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Take home messages and possible legislative actions: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Incentives for softener upgrades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Encouraging city softening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Increased salt-applicator training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 Limited liability for approved applicators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cap="none" dirty="0" smtClean="0">
                <a:latin typeface="Calibri" panose="020F0502020204030204" pitchFamily="34" charset="0"/>
                <a:cs typeface="Calibri" panose="020F0502020204030204" pitchFamily="34" charset="0"/>
              </a:rPr>
              <a:t>Move forward with bill language?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7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822</TotalTime>
  <Words>729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Discussion(1)</vt:lpstr>
      <vt:lpstr>Discussion(2)</vt:lpstr>
      <vt:lpstr>Discussion (3)</vt:lpstr>
      <vt:lpstr>Discussion (4)</vt:lpstr>
      <vt:lpstr>Discussion (5)</vt:lpstr>
      <vt:lpstr>Discussion (10)</vt:lpstr>
      <vt:lpstr>Discussion</vt:lpstr>
      <vt:lpstr>Subcommittee Plans</vt:lpstr>
      <vt:lpstr>Announcements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100</cp:revision>
  <cp:lastPrinted>2020-08-14T20:34:04Z</cp:lastPrinted>
  <dcterms:created xsi:type="dcterms:W3CDTF">2018-09-20T15:49:42Z</dcterms:created>
  <dcterms:modified xsi:type="dcterms:W3CDTF">2020-09-10T00:25:49Z</dcterms:modified>
</cp:coreProperties>
</file>